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305" r:id="rId2"/>
    <p:sldId id="306" r:id="rId3"/>
    <p:sldId id="307" r:id="rId4"/>
    <p:sldId id="290" r:id="rId5"/>
    <p:sldId id="30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1EABEA"/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soustrais en ligne.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Observe </a:t>
            </a:r>
            <a:r>
              <a:rPr lang="fr-FR" dirty="0"/>
              <a:t>la stratégie.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26780" y="6490150"/>
            <a:ext cx="1217220" cy="367849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0FEE982-7D76-E320-78CC-F65EE385BA2A}"/>
              </a:ext>
            </a:extLst>
          </p:cNvPr>
          <p:cNvSpPr txBox="1"/>
          <p:nvPr/>
        </p:nvSpPr>
        <p:spPr>
          <a:xfrm>
            <a:off x="2992583" y="1300347"/>
            <a:ext cx="2873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456 </a:t>
            </a:r>
            <a:r>
              <a:rPr lang="fr-FR" sz="4400" dirty="0">
                <a:solidFill>
                  <a:srgbClr val="7030A0"/>
                </a:solidFill>
              </a:rPr>
              <a:t>– 35 </a:t>
            </a:r>
            <a:r>
              <a:rPr lang="fr-FR" sz="4400" dirty="0"/>
              <a:t>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CA0801B-3702-7E69-B0F5-6147C564C8FF}"/>
              </a:ext>
            </a:extLst>
          </p:cNvPr>
          <p:cNvSpPr txBox="1"/>
          <p:nvPr/>
        </p:nvSpPr>
        <p:spPr>
          <a:xfrm>
            <a:off x="2577312" y="2545516"/>
            <a:ext cx="4603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456 </a:t>
            </a:r>
            <a:r>
              <a:rPr lang="fr-FR" sz="4400" dirty="0">
                <a:solidFill>
                  <a:srgbClr val="C00000"/>
                </a:solidFill>
              </a:rPr>
              <a:t>– 30 </a:t>
            </a:r>
            <a:r>
              <a:rPr lang="fr-FR" sz="4400" dirty="0">
                <a:solidFill>
                  <a:srgbClr val="4472C4"/>
                </a:solidFill>
              </a:rPr>
              <a:t>– 5</a:t>
            </a:r>
            <a:r>
              <a:rPr lang="fr-FR" sz="4400" dirty="0"/>
              <a:t>  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34239601-7215-B8ED-0042-D9457A552470}"/>
              </a:ext>
            </a:extLst>
          </p:cNvPr>
          <p:cNvGrpSpPr/>
          <p:nvPr/>
        </p:nvGrpSpPr>
        <p:grpSpPr>
          <a:xfrm>
            <a:off x="2949441" y="3265882"/>
            <a:ext cx="1499958" cy="761166"/>
            <a:chOff x="1957658" y="5557653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1ED402DE-4329-44B3-66CF-E6F6E372285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07637" y="5557957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B06E4063-4908-723B-1280-64A304503D17}"/>
                </a:ext>
              </a:extLst>
            </p:cNvPr>
            <p:cNvCxnSpPr>
              <a:cxnSpLocks/>
            </p:cNvCxnSpPr>
            <p:nvPr/>
          </p:nvCxnSpPr>
          <p:spPr>
            <a:xfrm>
              <a:off x="1957658" y="5569144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A4E0138B-C846-61F2-569F-98703C1FE613}"/>
              </a:ext>
            </a:extLst>
          </p:cNvPr>
          <p:cNvGrpSpPr/>
          <p:nvPr/>
        </p:nvGrpSpPr>
        <p:grpSpPr>
          <a:xfrm flipV="1">
            <a:off x="4168240" y="1976409"/>
            <a:ext cx="1124181" cy="622813"/>
            <a:chOff x="6008243" y="4960698"/>
            <a:chExt cx="1499958" cy="761166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8803302F-7F4A-F00C-4428-50999D35A6E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62EEF3A4-7337-32D3-5385-D5AD5CD651D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BC4249D2-56B0-E884-9434-CC07DE696085}"/>
              </a:ext>
            </a:extLst>
          </p:cNvPr>
          <p:cNvSpPr txBox="1"/>
          <p:nvPr/>
        </p:nvSpPr>
        <p:spPr>
          <a:xfrm>
            <a:off x="3156842" y="4046814"/>
            <a:ext cx="4603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426 </a:t>
            </a:r>
            <a:r>
              <a:rPr lang="fr-FR" sz="4400" dirty="0">
                <a:solidFill>
                  <a:srgbClr val="4472C4"/>
                </a:solidFill>
              </a:rPr>
              <a:t>– 5</a:t>
            </a:r>
            <a:r>
              <a:rPr lang="fr-FR" sz="4400" dirty="0"/>
              <a:t>  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386EA6D6-BFB0-71A8-3B24-082284CA9D4B}"/>
              </a:ext>
            </a:extLst>
          </p:cNvPr>
          <p:cNvGrpSpPr/>
          <p:nvPr/>
        </p:nvGrpSpPr>
        <p:grpSpPr>
          <a:xfrm>
            <a:off x="3632893" y="4736530"/>
            <a:ext cx="1246252" cy="761166"/>
            <a:chOff x="1957658" y="5557653"/>
            <a:chExt cx="1499958" cy="761166"/>
          </a:xfrm>
        </p:grpSpPr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3C1A0DC-B185-FDE0-AE53-57F3070FCB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07637" y="5557957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954517F-E9DA-F268-B0C0-B80460351193}"/>
                </a:ext>
              </a:extLst>
            </p:cNvPr>
            <p:cNvCxnSpPr>
              <a:cxnSpLocks/>
            </p:cNvCxnSpPr>
            <p:nvPr/>
          </p:nvCxnSpPr>
          <p:spPr>
            <a:xfrm>
              <a:off x="1957658" y="5569144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FCBA35C1-609F-3ABC-B0C6-8BB651778A85}"/>
              </a:ext>
            </a:extLst>
          </p:cNvPr>
          <p:cNvSpPr txBox="1"/>
          <p:nvPr/>
        </p:nvSpPr>
        <p:spPr>
          <a:xfrm>
            <a:off x="3734318" y="5557653"/>
            <a:ext cx="11448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421 </a:t>
            </a:r>
          </a:p>
        </p:txBody>
      </p:sp>
    </p:spTree>
    <p:extLst>
      <p:ext uri="{BB962C8B-B14F-4D97-AF65-F5344CB8AC3E}">
        <p14:creationId xmlns:p14="http://schemas.microsoft.com/office/powerpoint/2010/main" val="4282268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Exemple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26780" y="6490150"/>
            <a:ext cx="1217220" cy="367849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0FEE982-7D76-E320-78CC-F65EE385BA2A}"/>
              </a:ext>
            </a:extLst>
          </p:cNvPr>
          <p:cNvSpPr txBox="1"/>
          <p:nvPr/>
        </p:nvSpPr>
        <p:spPr>
          <a:xfrm>
            <a:off x="2992583" y="1300347"/>
            <a:ext cx="2873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765 </a:t>
            </a:r>
            <a:r>
              <a:rPr lang="fr-FR" sz="4400" dirty="0">
                <a:solidFill>
                  <a:srgbClr val="7030A0"/>
                </a:solidFill>
              </a:rPr>
              <a:t>– 47 </a:t>
            </a:r>
            <a:r>
              <a:rPr lang="fr-FR" sz="4400" dirty="0"/>
              <a:t>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CA0801B-3702-7E69-B0F5-6147C564C8FF}"/>
              </a:ext>
            </a:extLst>
          </p:cNvPr>
          <p:cNvSpPr txBox="1"/>
          <p:nvPr/>
        </p:nvSpPr>
        <p:spPr>
          <a:xfrm>
            <a:off x="2577312" y="2545516"/>
            <a:ext cx="4603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765 </a:t>
            </a:r>
            <a:r>
              <a:rPr lang="fr-FR" sz="4400" dirty="0">
                <a:solidFill>
                  <a:srgbClr val="C00000"/>
                </a:solidFill>
              </a:rPr>
              <a:t>– 40 </a:t>
            </a:r>
            <a:r>
              <a:rPr lang="fr-FR" sz="4400" dirty="0">
                <a:solidFill>
                  <a:srgbClr val="4472C4"/>
                </a:solidFill>
              </a:rPr>
              <a:t>– 7</a:t>
            </a:r>
            <a:r>
              <a:rPr lang="fr-FR" sz="4400" dirty="0"/>
              <a:t>  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34239601-7215-B8ED-0042-D9457A552470}"/>
              </a:ext>
            </a:extLst>
          </p:cNvPr>
          <p:cNvGrpSpPr/>
          <p:nvPr/>
        </p:nvGrpSpPr>
        <p:grpSpPr>
          <a:xfrm>
            <a:off x="2949441" y="3265882"/>
            <a:ext cx="1499958" cy="761166"/>
            <a:chOff x="1957658" y="5557653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1ED402DE-4329-44B3-66CF-E6F6E372285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07637" y="5557957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B06E4063-4908-723B-1280-64A304503D17}"/>
                </a:ext>
              </a:extLst>
            </p:cNvPr>
            <p:cNvCxnSpPr>
              <a:cxnSpLocks/>
            </p:cNvCxnSpPr>
            <p:nvPr/>
          </p:nvCxnSpPr>
          <p:spPr>
            <a:xfrm>
              <a:off x="1957658" y="5569144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A4E0138B-C846-61F2-569F-98703C1FE613}"/>
              </a:ext>
            </a:extLst>
          </p:cNvPr>
          <p:cNvGrpSpPr/>
          <p:nvPr/>
        </p:nvGrpSpPr>
        <p:grpSpPr>
          <a:xfrm flipV="1">
            <a:off x="4168240" y="1976409"/>
            <a:ext cx="1124181" cy="622813"/>
            <a:chOff x="6008243" y="4960698"/>
            <a:chExt cx="1499958" cy="761166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8803302F-7F4A-F00C-4428-50999D35A6E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62EEF3A4-7337-32D3-5385-D5AD5CD651D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BC4249D2-56B0-E884-9434-CC07DE696085}"/>
              </a:ext>
            </a:extLst>
          </p:cNvPr>
          <p:cNvSpPr txBox="1"/>
          <p:nvPr/>
        </p:nvSpPr>
        <p:spPr>
          <a:xfrm>
            <a:off x="3156842" y="4046814"/>
            <a:ext cx="4603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725 </a:t>
            </a:r>
            <a:r>
              <a:rPr lang="fr-FR" sz="4400" dirty="0">
                <a:solidFill>
                  <a:srgbClr val="4472C4"/>
                </a:solidFill>
              </a:rPr>
              <a:t>– 7</a:t>
            </a:r>
            <a:r>
              <a:rPr lang="fr-FR" sz="4400" dirty="0"/>
              <a:t>  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386EA6D6-BFB0-71A8-3B24-082284CA9D4B}"/>
              </a:ext>
            </a:extLst>
          </p:cNvPr>
          <p:cNvGrpSpPr/>
          <p:nvPr/>
        </p:nvGrpSpPr>
        <p:grpSpPr>
          <a:xfrm>
            <a:off x="3632893" y="4736530"/>
            <a:ext cx="1246252" cy="761166"/>
            <a:chOff x="1957658" y="5557653"/>
            <a:chExt cx="1499958" cy="761166"/>
          </a:xfrm>
        </p:grpSpPr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3C1A0DC-B185-FDE0-AE53-57F3070FCB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07637" y="5557957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954517F-E9DA-F268-B0C0-B80460351193}"/>
                </a:ext>
              </a:extLst>
            </p:cNvPr>
            <p:cNvCxnSpPr>
              <a:cxnSpLocks/>
            </p:cNvCxnSpPr>
            <p:nvPr/>
          </p:nvCxnSpPr>
          <p:spPr>
            <a:xfrm>
              <a:off x="1957658" y="5569144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FCBA35C1-609F-3ABC-B0C6-8BB651778A85}"/>
              </a:ext>
            </a:extLst>
          </p:cNvPr>
          <p:cNvSpPr txBox="1"/>
          <p:nvPr/>
        </p:nvSpPr>
        <p:spPr>
          <a:xfrm>
            <a:off x="3734318" y="5557653"/>
            <a:ext cx="11448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721 </a:t>
            </a:r>
          </a:p>
        </p:txBody>
      </p:sp>
    </p:spTree>
    <p:extLst>
      <p:ext uri="{BB962C8B-B14F-4D97-AF65-F5344CB8AC3E}">
        <p14:creationId xmlns:p14="http://schemas.microsoft.com/office/powerpoint/2010/main" val="186345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48432A9-7AE3-EC4A-45FE-BD619399455B}"/>
              </a:ext>
            </a:extLst>
          </p:cNvPr>
          <p:cNvSpPr txBox="1"/>
          <p:nvPr/>
        </p:nvSpPr>
        <p:spPr>
          <a:xfrm>
            <a:off x="1211920" y="1623319"/>
            <a:ext cx="2631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86 – 25 = …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2B27B3A-1714-7D63-F72B-3A2A5A750F08}"/>
              </a:ext>
            </a:extLst>
          </p:cNvPr>
          <p:cNvSpPr txBox="1"/>
          <p:nvPr/>
        </p:nvSpPr>
        <p:spPr>
          <a:xfrm>
            <a:off x="1211919" y="2458500"/>
            <a:ext cx="3313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78 – 44 = …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D93DD1F-8A14-D2DF-4B55-4615730FDA06}"/>
              </a:ext>
            </a:extLst>
          </p:cNvPr>
          <p:cNvSpPr txBox="1"/>
          <p:nvPr/>
        </p:nvSpPr>
        <p:spPr>
          <a:xfrm>
            <a:off x="1211919" y="3227941"/>
            <a:ext cx="3313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263 – 32 = …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08E3B90-0278-24B8-E726-E8AFD5621D1C}"/>
              </a:ext>
            </a:extLst>
          </p:cNvPr>
          <p:cNvSpPr txBox="1"/>
          <p:nvPr/>
        </p:nvSpPr>
        <p:spPr>
          <a:xfrm>
            <a:off x="1211919" y="3997382"/>
            <a:ext cx="3397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758 – 35 = …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A4A13BA3-DFEB-1CD4-AA98-E92CDA0C17EC}"/>
              </a:ext>
            </a:extLst>
          </p:cNvPr>
          <p:cNvSpPr/>
          <p:nvPr/>
        </p:nvSpPr>
        <p:spPr>
          <a:xfrm>
            <a:off x="588739" y="1708133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762637-1BC7-5C2E-9B90-88F863A8D435}"/>
              </a:ext>
            </a:extLst>
          </p:cNvPr>
          <p:cNvSpPr/>
          <p:nvPr/>
        </p:nvSpPr>
        <p:spPr>
          <a:xfrm>
            <a:off x="588738" y="2543314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250BDF29-2596-DDED-E55C-630033510363}"/>
              </a:ext>
            </a:extLst>
          </p:cNvPr>
          <p:cNvSpPr/>
          <p:nvPr/>
        </p:nvSpPr>
        <p:spPr>
          <a:xfrm>
            <a:off x="588737" y="3312755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3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9697292C-1E44-8822-1959-3B6DB8C19FAF}"/>
              </a:ext>
            </a:extLst>
          </p:cNvPr>
          <p:cNvSpPr/>
          <p:nvPr/>
        </p:nvSpPr>
        <p:spPr>
          <a:xfrm>
            <a:off x="588736" y="4082196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4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E89F261B-7F9B-DAB0-DCCE-1089723B5AE6}"/>
              </a:ext>
            </a:extLst>
          </p:cNvPr>
          <p:cNvSpPr/>
          <p:nvPr/>
        </p:nvSpPr>
        <p:spPr>
          <a:xfrm>
            <a:off x="588736" y="4851637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2A1B12E-C003-1996-0B8F-760CBD5C3E1C}"/>
              </a:ext>
            </a:extLst>
          </p:cNvPr>
          <p:cNvSpPr txBox="1"/>
          <p:nvPr/>
        </p:nvSpPr>
        <p:spPr>
          <a:xfrm>
            <a:off x="1211919" y="4766821"/>
            <a:ext cx="2985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949 – 28 = …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56455AB-5685-5085-F435-48DDE7C2075A}"/>
              </a:ext>
            </a:extLst>
          </p:cNvPr>
          <p:cNvSpPr txBox="1"/>
          <p:nvPr/>
        </p:nvSpPr>
        <p:spPr>
          <a:xfrm>
            <a:off x="5181942" y="1623319"/>
            <a:ext cx="2631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677 – 54 = …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542EC29-2553-8149-3F70-F8C2E5DA56B9}"/>
              </a:ext>
            </a:extLst>
          </p:cNvPr>
          <p:cNvSpPr txBox="1"/>
          <p:nvPr/>
        </p:nvSpPr>
        <p:spPr>
          <a:xfrm>
            <a:off x="5181941" y="2458500"/>
            <a:ext cx="3313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1 221 – 17 = …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A0A6D4B-F844-825E-C98B-D94D20920898}"/>
              </a:ext>
            </a:extLst>
          </p:cNvPr>
          <p:cNvSpPr txBox="1"/>
          <p:nvPr/>
        </p:nvSpPr>
        <p:spPr>
          <a:xfrm>
            <a:off x="5181941" y="3227941"/>
            <a:ext cx="3313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2 462 – 25 = …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F925F9FC-16B0-755A-3934-564BB35479CE}"/>
              </a:ext>
            </a:extLst>
          </p:cNvPr>
          <p:cNvSpPr txBox="1"/>
          <p:nvPr/>
        </p:nvSpPr>
        <p:spPr>
          <a:xfrm>
            <a:off x="5181941" y="3997382"/>
            <a:ext cx="3397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5 784 – 56 = …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D745595F-6FC3-143F-AFE5-0FAA01F72CB8}"/>
              </a:ext>
            </a:extLst>
          </p:cNvPr>
          <p:cNvSpPr/>
          <p:nvPr/>
        </p:nvSpPr>
        <p:spPr>
          <a:xfrm>
            <a:off x="4558761" y="1708133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6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5CB58924-948D-2E66-76B6-27C42F82F7F4}"/>
              </a:ext>
            </a:extLst>
          </p:cNvPr>
          <p:cNvSpPr/>
          <p:nvPr/>
        </p:nvSpPr>
        <p:spPr>
          <a:xfrm>
            <a:off x="4558760" y="2543314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7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2CF69A06-8750-8162-6020-9495BAE532EB}"/>
              </a:ext>
            </a:extLst>
          </p:cNvPr>
          <p:cNvSpPr/>
          <p:nvPr/>
        </p:nvSpPr>
        <p:spPr>
          <a:xfrm>
            <a:off x="4558759" y="3312755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8</a:t>
            </a: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EC88AC75-95FF-E12C-F8A2-B837F570DBCD}"/>
              </a:ext>
            </a:extLst>
          </p:cNvPr>
          <p:cNvSpPr/>
          <p:nvPr/>
        </p:nvSpPr>
        <p:spPr>
          <a:xfrm>
            <a:off x="4558758" y="4082196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9</a:t>
            </a: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887DC1B8-FEF3-3E12-8328-E48324124EA5}"/>
              </a:ext>
            </a:extLst>
          </p:cNvPr>
          <p:cNvSpPr/>
          <p:nvPr/>
        </p:nvSpPr>
        <p:spPr>
          <a:xfrm>
            <a:off x="4558758" y="4851637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10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33356813-DE2E-3B24-4DB8-81A962888BAD}"/>
              </a:ext>
            </a:extLst>
          </p:cNvPr>
          <p:cNvSpPr txBox="1"/>
          <p:nvPr/>
        </p:nvSpPr>
        <p:spPr>
          <a:xfrm>
            <a:off x="5181941" y="4766821"/>
            <a:ext cx="2985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9 182 – 64 = …</a:t>
            </a:r>
          </a:p>
        </p:txBody>
      </p:sp>
    </p:spTree>
    <p:extLst>
      <p:ext uri="{BB962C8B-B14F-4D97-AF65-F5344CB8AC3E}">
        <p14:creationId xmlns:p14="http://schemas.microsoft.com/office/powerpoint/2010/main" val="3037962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48432A9-7AE3-EC4A-45FE-BD619399455B}"/>
              </a:ext>
            </a:extLst>
          </p:cNvPr>
          <p:cNvSpPr txBox="1"/>
          <p:nvPr/>
        </p:nvSpPr>
        <p:spPr>
          <a:xfrm>
            <a:off x="1211920" y="1623319"/>
            <a:ext cx="2631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86 – 25 = …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2B27B3A-1714-7D63-F72B-3A2A5A750F08}"/>
              </a:ext>
            </a:extLst>
          </p:cNvPr>
          <p:cNvSpPr txBox="1"/>
          <p:nvPr/>
        </p:nvSpPr>
        <p:spPr>
          <a:xfrm>
            <a:off x="1211919" y="2458500"/>
            <a:ext cx="3313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78 – 44 = …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D93DD1F-8A14-D2DF-4B55-4615730FDA06}"/>
              </a:ext>
            </a:extLst>
          </p:cNvPr>
          <p:cNvSpPr txBox="1"/>
          <p:nvPr/>
        </p:nvSpPr>
        <p:spPr>
          <a:xfrm>
            <a:off x="1211919" y="3227941"/>
            <a:ext cx="3313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263 – 32 = …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08E3B90-0278-24B8-E726-E8AFD5621D1C}"/>
              </a:ext>
            </a:extLst>
          </p:cNvPr>
          <p:cNvSpPr txBox="1"/>
          <p:nvPr/>
        </p:nvSpPr>
        <p:spPr>
          <a:xfrm>
            <a:off x="1211919" y="3997382"/>
            <a:ext cx="3397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758 – 35 = …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A4A13BA3-DFEB-1CD4-AA98-E92CDA0C17EC}"/>
              </a:ext>
            </a:extLst>
          </p:cNvPr>
          <p:cNvSpPr/>
          <p:nvPr/>
        </p:nvSpPr>
        <p:spPr>
          <a:xfrm>
            <a:off x="588739" y="1708133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762637-1BC7-5C2E-9B90-88F863A8D435}"/>
              </a:ext>
            </a:extLst>
          </p:cNvPr>
          <p:cNvSpPr/>
          <p:nvPr/>
        </p:nvSpPr>
        <p:spPr>
          <a:xfrm>
            <a:off x="588738" y="2543314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250BDF29-2596-DDED-E55C-630033510363}"/>
              </a:ext>
            </a:extLst>
          </p:cNvPr>
          <p:cNvSpPr/>
          <p:nvPr/>
        </p:nvSpPr>
        <p:spPr>
          <a:xfrm>
            <a:off x="588737" y="3312755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3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9697292C-1E44-8822-1959-3B6DB8C19FAF}"/>
              </a:ext>
            </a:extLst>
          </p:cNvPr>
          <p:cNvSpPr/>
          <p:nvPr/>
        </p:nvSpPr>
        <p:spPr>
          <a:xfrm>
            <a:off x="588736" y="4082196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4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E89F261B-7F9B-DAB0-DCCE-1089723B5AE6}"/>
              </a:ext>
            </a:extLst>
          </p:cNvPr>
          <p:cNvSpPr/>
          <p:nvPr/>
        </p:nvSpPr>
        <p:spPr>
          <a:xfrm>
            <a:off x="588736" y="4851637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2A1B12E-C003-1996-0B8F-760CBD5C3E1C}"/>
              </a:ext>
            </a:extLst>
          </p:cNvPr>
          <p:cNvSpPr txBox="1"/>
          <p:nvPr/>
        </p:nvSpPr>
        <p:spPr>
          <a:xfrm>
            <a:off x="1211919" y="4766821"/>
            <a:ext cx="2985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949 – 28 = …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56455AB-5685-5085-F435-48DDE7C2075A}"/>
              </a:ext>
            </a:extLst>
          </p:cNvPr>
          <p:cNvSpPr txBox="1"/>
          <p:nvPr/>
        </p:nvSpPr>
        <p:spPr>
          <a:xfrm>
            <a:off x="5181942" y="1623319"/>
            <a:ext cx="2631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677 – 54 = …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542EC29-2553-8149-3F70-F8C2E5DA56B9}"/>
              </a:ext>
            </a:extLst>
          </p:cNvPr>
          <p:cNvSpPr txBox="1"/>
          <p:nvPr/>
        </p:nvSpPr>
        <p:spPr>
          <a:xfrm>
            <a:off x="5181941" y="2458500"/>
            <a:ext cx="3313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1 221 – 17 = …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A0A6D4B-F844-825E-C98B-D94D20920898}"/>
              </a:ext>
            </a:extLst>
          </p:cNvPr>
          <p:cNvSpPr txBox="1"/>
          <p:nvPr/>
        </p:nvSpPr>
        <p:spPr>
          <a:xfrm>
            <a:off x="5181941" y="3227941"/>
            <a:ext cx="3313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2 462 – 25 = …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F925F9FC-16B0-755A-3934-564BB35479CE}"/>
              </a:ext>
            </a:extLst>
          </p:cNvPr>
          <p:cNvSpPr txBox="1"/>
          <p:nvPr/>
        </p:nvSpPr>
        <p:spPr>
          <a:xfrm>
            <a:off x="5181941" y="3997382"/>
            <a:ext cx="3397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5 784 – 56 = …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D745595F-6FC3-143F-AFE5-0FAA01F72CB8}"/>
              </a:ext>
            </a:extLst>
          </p:cNvPr>
          <p:cNvSpPr/>
          <p:nvPr/>
        </p:nvSpPr>
        <p:spPr>
          <a:xfrm>
            <a:off x="4558761" y="1708133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6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5CB58924-948D-2E66-76B6-27C42F82F7F4}"/>
              </a:ext>
            </a:extLst>
          </p:cNvPr>
          <p:cNvSpPr/>
          <p:nvPr/>
        </p:nvSpPr>
        <p:spPr>
          <a:xfrm>
            <a:off x="4558760" y="2543314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7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2CF69A06-8750-8162-6020-9495BAE532EB}"/>
              </a:ext>
            </a:extLst>
          </p:cNvPr>
          <p:cNvSpPr/>
          <p:nvPr/>
        </p:nvSpPr>
        <p:spPr>
          <a:xfrm>
            <a:off x="4558759" y="3312755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8</a:t>
            </a: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EC88AC75-95FF-E12C-F8A2-B837F570DBCD}"/>
              </a:ext>
            </a:extLst>
          </p:cNvPr>
          <p:cNvSpPr/>
          <p:nvPr/>
        </p:nvSpPr>
        <p:spPr>
          <a:xfrm>
            <a:off x="4558758" y="4082196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9</a:t>
            </a: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887DC1B8-FEF3-3E12-8328-E48324124EA5}"/>
              </a:ext>
            </a:extLst>
          </p:cNvPr>
          <p:cNvSpPr/>
          <p:nvPr/>
        </p:nvSpPr>
        <p:spPr>
          <a:xfrm>
            <a:off x="4558758" y="4851637"/>
            <a:ext cx="476701" cy="4767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/>
              <a:t>10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33356813-DE2E-3B24-4DB8-81A962888BAD}"/>
              </a:ext>
            </a:extLst>
          </p:cNvPr>
          <p:cNvSpPr txBox="1"/>
          <p:nvPr/>
        </p:nvSpPr>
        <p:spPr>
          <a:xfrm>
            <a:off x="5181941" y="4766821"/>
            <a:ext cx="2985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9 182 – 64 = …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D061BC7-287B-4C80-C77F-B193719F16E8}"/>
              </a:ext>
            </a:extLst>
          </p:cNvPr>
          <p:cNvSpPr txBox="1"/>
          <p:nvPr/>
        </p:nvSpPr>
        <p:spPr>
          <a:xfrm>
            <a:off x="3055202" y="1596726"/>
            <a:ext cx="125690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00B050"/>
                </a:solidFill>
              </a:rPr>
              <a:t>61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4DE2E61-6F5B-D09C-3A69-F9C9CB80B7BA}"/>
              </a:ext>
            </a:extLst>
          </p:cNvPr>
          <p:cNvSpPr txBox="1"/>
          <p:nvPr/>
        </p:nvSpPr>
        <p:spPr>
          <a:xfrm>
            <a:off x="3054798" y="2427720"/>
            <a:ext cx="125690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00B050"/>
                </a:solidFill>
              </a:rPr>
              <a:t>34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7AA90E7-A303-7260-38AE-D9D9D14006B9}"/>
              </a:ext>
            </a:extLst>
          </p:cNvPr>
          <p:cNvSpPr txBox="1"/>
          <p:nvPr/>
        </p:nvSpPr>
        <p:spPr>
          <a:xfrm>
            <a:off x="3228617" y="3163413"/>
            <a:ext cx="125690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00B050"/>
                </a:solidFill>
              </a:rPr>
              <a:t>231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E3F7F3C-EB8B-2500-7DBC-DAA26E123B5C}"/>
              </a:ext>
            </a:extLst>
          </p:cNvPr>
          <p:cNvSpPr txBox="1"/>
          <p:nvPr/>
        </p:nvSpPr>
        <p:spPr>
          <a:xfrm>
            <a:off x="3258284" y="3946250"/>
            <a:ext cx="125690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00B050"/>
                </a:solidFill>
              </a:rPr>
              <a:t>723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D643871-F5B6-5444-D9C8-8D33171193E7}"/>
              </a:ext>
            </a:extLst>
          </p:cNvPr>
          <p:cNvSpPr txBox="1"/>
          <p:nvPr/>
        </p:nvSpPr>
        <p:spPr>
          <a:xfrm>
            <a:off x="3268633" y="4736043"/>
            <a:ext cx="125690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00B050"/>
                </a:solidFill>
              </a:rPr>
              <a:t>921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82B96D3-4BF5-834F-47DF-43C5E5EA6A81}"/>
              </a:ext>
            </a:extLst>
          </p:cNvPr>
          <p:cNvSpPr txBox="1"/>
          <p:nvPr/>
        </p:nvSpPr>
        <p:spPr>
          <a:xfrm>
            <a:off x="7298360" y="1561764"/>
            <a:ext cx="125690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00B050"/>
                </a:solidFill>
              </a:rPr>
              <a:t>623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DD0D2D3-CD0E-4B71-3306-4434FCCE8F85}"/>
              </a:ext>
            </a:extLst>
          </p:cNvPr>
          <p:cNvSpPr txBox="1"/>
          <p:nvPr/>
        </p:nvSpPr>
        <p:spPr>
          <a:xfrm>
            <a:off x="7581336" y="2427720"/>
            <a:ext cx="151862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00B050"/>
                </a:solidFill>
              </a:rPr>
              <a:t>1 204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1AC2E82-8FE4-A158-31B6-8F1D9BE3A287}"/>
              </a:ext>
            </a:extLst>
          </p:cNvPr>
          <p:cNvSpPr txBox="1"/>
          <p:nvPr/>
        </p:nvSpPr>
        <p:spPr>
          <a:xfrm>
            <a:off x="7543056" y="3212551"/>
            <a:ext cx="151862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00B050"/>
                </a:solidFill>
              </a:rPr>
              <a:t>2 437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BFCE9B3-4D9E-1421-1111-8EA3DEF2793D}"/>
              </a:ext>
            </a:extLst>
          </p:cNvPr>
          <p:cNvSpPr txBox="1"/>
          <p:nvPr/>
        </p:nvSpPr>
        <p:spPr>
          <a:xfrm>
            <a:off x="7543056" y="3946250"/>
            <a:ext cx="151862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00B050"/>
                </a:solidFill>
              </a:rPr>
              <a:t>5 728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C1591AB8-E843-1EA0-43CE-15F301E4B6A2}"/>
              </a:ext>
            </a:extLst>
          </p:cNvPr>
          <p:cNvSpPr txBox="1"/>
          <p:nvPr/>
        </p:nvSpPr>
        <p:spPr>
          <a:xfrm>
            <a:off x="7543055" y="4740479"/>
            <a:ext cx="151862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00B050"/>
                </a:solidFill>
              </a:rPr>
              <a:t>9 118</a:t>
            </a:r>
          </a:p>
        </p:txBody>
      </p:sp>
    </p:spTree>
    <p:extLst>
      <p:ext uri="{BB962C8B-B14F-4D97-AF65-F5344CB8AC3E}">
        <p14:creationId xmlns:p14="http://schemas.microsoft.com/office/powerpoint/2010/main" val="9963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3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181</Words>
  <Application>Microsoft Office PowerPoint</Application>
  <PresentationFormat>Affichage à l'écran (4:3)</PresentationFormat>
  <Paragraphs>65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stratégie.</vt:lpstr>
      <vt:lpstr>Exemple</vt:lpstr>
      <vt:lpstr>Calcule.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64</cp:revision>
  <dcterms:created xsi:type="dcterms:W3CDTF">2023-02-07T14:55:57Z</dcterms:created>
  <dcterms:modified xsi:type="dcterms:W3CDTF">2025-11-23T18:14:21Z</dcterms:modified>
</cp:coreProperties>
</file>